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7" r:id="rId4"/>
    <p:sldId id="261" r:id="rId5"/>
    <p:sldId id="258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75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62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919034168420" userId="bcb1218b0c622753" providerId="LiveId" clId="{9BB9C172-0ECF-D344-B489-49804B8CA195}"/>
    <pc:docChg chg="custSel addSld modSld sldOrd">
      <pc:chgData name="919034168420" userId="bcb1218b0c622753" providerId="LiveId" clId="{9BB9C172-0ECF-D344-B489-49804B8CA195}" dt="2018-09-21T10:21:36.566" v="2746" actId="20577"/>
      <pc:docMkLst>
        <pc:docMk/>
      </pc:docMkLst>
      <pc:sldChg chg="addSp delSp modSp">
        <pc:chgData name="919034168420" userId="bcb1218b0c622753" providerId="LiveId" clId="{9BB9C172-0ECF-D344-B489-49804B8CA195}" dt="2018-09-21T06:09:57.836" v="438" actId="1076"/>
        <pc:sldMkLst>
          <pc:docMk/>
          <pc:sldMk cId="386291494" sldId="256"/>
        </pc:sldMkLst>
        <pc:spChg chg="mod">
          <ac:chgData name="919034168420" userId="bcb1218b0c622753" providerId="LiveId" clId="{9BB9C172-0ECF-D344-B489-49804B8CA195}" dt="2018-09-21T05:31:31.621" v="420" actId="1076"/>
          <ac:spMkLst>
            <pc:docMk/>
            <pc:sldMk cId="386291494" sldId="256"/>
            <ac:spMk id="2" creationId="{E0B6940D-0078-6C46-95E1-D1F38B54DFA6}"/>
          </ac:spMkLst>
        </pc:spChg>
        <pc:spChg chg="del mod">
          <ac:chgData name="919034168420" userId="bcb1218b0c622753" providerId="LiveId" clId="{9BB9C172-0ECF-D344-B489-49804B8CA195}" dt="2018-09-21T04:32:11.821" v="36" actId="478"/>
          <ac:spMkLst>
            <pc:docMk/>
            <pc:sldMk cId="386291494" sldId="256"/>
            <ac:spMk id="3" creationId="{5977C489-7DA3-CA49-8DF9-1E3D1B3D5CAC}"/>
          </ac:spMkLst>
        </pc:spChg>
        <pc:spChg chg="add mod">
          <ac:chgData name="919034168420" userId="bcb1218b0c622753" providerId="LiveId" clId="{9BB9C172-0ECF-D344-B489-49804B8CA195}" dt="2018-09-21T04:38:41.716" v="96" actId="1076"/>
          <ac:spMkLst>
            <pc:docMk/>
            <pc:sldMk cId="386291494" sldId="256"/>
            <ac:spMk id="5" creationId="{46D54C62-129F-A54F-92C7-18507B7AE7F5}"/>
          </ac:spMkLst>
        </pc:spChg>
        <pc:spChg chg="add mod">
          <ac:chgData name="919034168420" userId="bcb1218b0c622753" providerId="LiveId" clId="{9BB9C172-0ECF-D344-B489-49804B8CA195}" dt="2018-09-21T06:09:43.849" v="436" actId="1076"/>
          <ac:spMkLst>
            <pc:docMk/>
            <pc:sldMk cId="386291494" sldId="256"/>
            <ac:spMk id="7" creationId="{49C1000F-B4A2-FA46-B4F8-FFBA74416485}"/>
          </ac:spMkLst>
        </pc:spChg>
        <pc:picChg chg="add del mod">
          <ac:chgData name="919034168420" userId="bcb1218b0c622753" providerId="LiveId" clId="{9BB9C172-0ECF-D344-B489-49804B8CA195}" dt="2018-09-21T05:02:49.924" v="334" actId="21"/>
          <ac:picMkLst>
            <pc:docMk/>
            <pc:sldMk cId="386291494" sldId="256"/>
            <ac:picMk id="8" creationId="{A75E9C89-D118-2647-9236-531A3EC57DAF}"/>
          </ac:picMkLst>
        </pc:picChg>
        <pc:picChg chg="add del mod">
          <ac:chgData name="919034168420" userId="bcb1218b0c622753" providerId="LiveId" clId="{9BB9C172-0ECF-D344-B489-49804B8CA195}" dt="2018-09-21T05:04:09.498" v="338" actId="21"/>
          <ac:picMkLst>
            <pc:docMk/>
            <pc:sldMk cId="386291494" sldId="256"/>
            <ac:picMk id="10" creationId="{DCC5F588-3239-9F4C-970C-29994B154BBC}"/>
          </ac:picMkLst>
        </pc:picChg>
        <pc:picChg chg="add mod">
          <ac:chgData name="919034168420" userId="bcb1218b0c622753" providerId="LiveId" clId="{9BB9C172-0ECF-D344-B489-49804B8CA195}" dt="2018-09-21T06:09:57.836" v="438" actId="1076"/>
          <ac:picMkLst>
            <pc:docMk/>
            <pc:sldMk cId="386291494" sldId="256"/>
            <ac:picMk id="12" creationId="{8B38692B-5755-364D-9EF6-BD81924B4F10}"/>
          </ac:picMkLst>
        </pc:picChg>
      </pc:sldChg>
      <pc:sldChg chg="addSp delSp modSp new">
        <pc:chgData name="919034168420" userId="bcb1218b0c622753" providerId="LiveId" clId="{9BB9C172-0ECF-D344-B489-49804B8CA195}" dt="2018-09-21T07:32:02.413" v="1364" actId="14100"/>
        <pc:sldMkLst>
          <pc:docMk/>
          <pc:sldMk cId="29152848" sldId="257"/>
        </pc:sldMkLst>
        <pc:spChg chg="mod">
          <ac:chgData name="919034168420" userId="bcb1218b0c622753" providerId="LiveId" clId="{9BB9C172-0ECF-D344-B489-49804B8CA195}" dt="2018-09-21T07:05:12.335" v="1186" actId="20577"/>
          <ac:spMkLst>
            <pc:docMk/>
            <pc:sldMk cId="29152848" sldId="257"/>
            <ac:spMk id="2" creationId="{F1EE7648-C683-5240-BD19-92316DB966D1}"/>
          </ac:spMkLst>
        </pc:spChg>
        <pc:spChg chg="mod">
          <ac:chgData name="919034168420" userId="bcb1218b0c622753" providerId="LiveId" clId="{9BB9C172-0ECF-D344-B489-49804B8CA195}" dt="2018-09-21T07:32:02.413" v="1364" actId="14100"/>
          <ac:spMkLst>
            <pc:docMk/>
            <pc:sldMk cId="29152848" sldId="257"/>
            <ac:spMk id="3" creationId="{E01F1618-8BBC-D441-A795-08EA1D2FA57C}"/>
          </ac:spMkLst>
        </pc:spChg>
        <pc:spChg chg="add del mod">
          <ac:chgData name="919034168420" userId="bcb1218b0c622753" providerId="LiveId" clId="{9BB9C172-0ECF-D344-B489-49804B8CA195}" dt="2018-09-21T06:37:49.164" v="829" actId="478"/>
          <ac:spMkLst>
            <pc:docMk/>
            <pc:sldMk cId="29152848" sldId="257"/>
            <ac:spMk id="4" creationId="{81438CD4-1AE3-324C-91E1-7503A38C20D4}"/>
          </ac:spMkLst>
        </pc:spChg>
        <pc:spChg chg="add del mod">
          <ac:chgData name="919034168420" userId="bcb1218b0c622753" providerId="LiveId" clId="{9BB9C172-0ECF-D344-B489-49804B8CA195}" dt="2018-09-21T06:28:47.856" v="793" actId="21"/>
          <ac:spMkLst>
            <pc:docMk/>
            <pc:sldMk cId="29152848" sldId="257"/>
            <ac:spMk id="5" creationId="{B1E66548-29DD-0347-A204-6B3EDA615B3E}"/>
          </ac:spMkLst>
        </pc:spChg>
        <pc:spChg chg="add del">
          <ac:chgData name="919034168420" userId="bcb1218b0c622753" providerId="LiveId" clId="{9BB9C172-0ECF-D344-B489-49804B8CA195}" dt="2018-09-21T07:14:25.051" v="1237" actId="21"/>
          <ac:spMkLst>
            <pc:docMk/>
            <pc:sldMk cId="29152848" sldId="257"/>
            <ac:spMk id="6" creationId="{76D100D3-BEA6-0C48-9F2B-22FD80B57277}"/>
          </ac:spMkLst>
        </pc:spChg>
        <pc:spChg chg="add del mod">
          <ac:chgData name="919034168420" userId="bcb1218b0c622753" providerId="LiveId" clId="{9BB9C172-0ECF-D344-B489-49804B8CA195}" dt="2018-09-21T07:14:20.855" v="1236" actId="21"/>
          <ac:spMkLst>
            <pc:docMk/>
            <pc:sldMk cId="29152848" sldId="257"/>
            <ac:spMk id="7" creationId="{B1ACA0CA-0BB3-9448-AE0D-2C1381EDF5DC}"/>
          </ac:spMkLst>
        </pc:spChg>
        <pc:spChg chg="add del mod">
          <ac:chgData name="919034168420" userId="bcb1218b0c622753" providerId="LiveId" clId="{9BB9C172-0ECF-D344-B489-49804B8CA195}" dt="2018-09-21T07:04:18.564" v="1165" actId="478"/>
          <ac:spMkLst>
            <pc:docMk/>
            <pc:sldMk cId="29152848" sldId="257"/>
            <ac:spMk id="9" creationId="{9BED38A4-3312-424A-906B-04F24FF97B3E}"/>
          </ac:spMkLst>
        </pc:spChg>
        <pc:spChg chg="add mod">
          <ac:chgData name="919034168420" userId="bcb1218b0c622753" providerId="LiveId" clId="{9BB9C172-0ECF-D344-B489-49804B8CA195}" dt="2018-09-21T07:13:40.056" v="1232" actId="1076"/>
          <ac:spMkLst>
            <pc:docMk/>
            <pc:sldMk cId="29152848" sldId="257"/>
            <ac:spMk id="11" creationId="{A5E3EE07-EDA4-6145-B672-F8433F74128F}"/>
          </ac:spMkLst>
        </pc:spChg>
        <pc:picChg chg="add del mod">
          <ac:chgData name="919034168420" userId="bcb1218b0c622753" providerId="LiveId" clId="{9BB9C172-0ECF-D344-B489-49804B8CA195}" dt="2018-09-21T07:20:04.650" v="1262" actId="21"/>
          <ac:picMkLst>
            <pc:docMk/>
            <pc:sldMk cId="29152848" sldId="257"/>
            <ac:picMk id="12" creationId="{A66C317E-7395-3F49-A50D-A7E62BD00569}"/>
          </ac:picMkLst>
        </pc:picChg>
        <pc:picChg chg="add del mod">
          <ac:chgData name="919034168420" userId="bcb1218b0c622753" providerId="LiveId" clId="{9BB9C172-0ECF-D344-B489-49804B8CA195}" dt="2018-09-21T07:24:16.978" v="1273" actId="21"/>
          <ac:picMkLst>
            <pc:docMk/>
            <pc:sldMk cId="29152848" sldId="257"/>
            <ac:picMk id="14" creationId="{2DE38C0D-35CF-3643-885F-7831D3EDC25C}"/>
          </ac:picMkLst>
        </pc:picChg>
        <pc:picChg chg="add mod">
          <ac:chgData name="919034168420" userId="bcb1218b0c622753" providerId="LiveId" clId="{9BB9C172-0ECF-D344-B489-49804B8CA195}" dt="2018-09-21T07:31:50.476" v="1362" actId="1076"/>
          <ac:picMkLst>
            <pc:docMk/>
            <pc:sldMk cId="29152848" sldId="257"/>
            <ac:picMk id="16" creationId="{983E0801-B19B-694E-B3E8-94B15F74F1DD}"/>
          </ac:picMkLst>
        </pc:picChg>
      </pc:sldChg>
      <pc:sldChg chg="addSp delSp modSp new">
        <pc:chgData name="919034168420" userId="bcb1218b0c622753" providerId="LiveId" clId="{9BB9C172-0ECF-D344-B489-49804B8CA195}" dt="2018-09-21T08:13:53.873" v="1547" actId="1076"/>
        <pc:sldMkLst>
          <pc:docMk/>
          <pc:sldMk cId="2886069166" sldId="258"/>
        </pc:sldMkLst>
        <pc:spChg chg="mod">
          <ac:chgData name="919034168420" userId="bcb1218b0c622753" providerId="LiveId" clId="{9BB9C172-0ECF-D344-B489-49804B8CA195}" dt="2018-09-21T07:48:22.094" v="1375" actId="20577"/>
          <ac:spMkLst>
            <pc:docMk/>
            <pc:sldMk cId="2886069166" sldId="258"/>
            <ac:spMk id="2" creationId="{E51E18A0-2FE7-CD4F-9F47-D22D3B40D829}"/>
          </ac:spMkLst>
        </pc:spChg>
        <pc:spChg chg="mod">
          <ac:chgData name="919034168420" userId="bcb1218b0c622753" providerId="LiveId" clId="{9BB9C172-0ECF-D344-B489-49804B8CA195}" dt="2018-09-21T08:07:09.395" v="1534" actId="255"/>
          <ac:spMkLst>
            <pc:docMk/>
            <pc:sldMk cId="2886069166" sldId="258"/>
            <ac:spMk id="3" creationId="{170A28BD-E622-A94F-9343-64216E69C1B2}"/>
          </ac:spMkLst>
        </pc:spChg>
        <pc:spChg chg="add del mod">
          <ac:chgData name="919034168420" userId="bcb1218b0c622753" providerId="LiveId" clId="{9BB9C172-0ECF-D344-B489-49804B8CA195}" dt="2018-09-21T08:02:38.099" v="1481" actId="21"/>
          <ac:spMkLst>
            <pc:docMk/>
            <pc:sldMk cId="2886069166" sldId="258"/>
            <ac:spMk id="7" creationId="{577605A0-3F39-DF4A-9BA7-8912DADB38B3}"/>
          </ac:spMkLst>
        </pc:spChg>
        <pc:spChg chg="add del">
          <ac:chgData name="919034168420" userId="bcb1218b0c622753" providerId="LiveId" clId="{9BB9C172-0ECF-D344-B489-49804B8CA195}" dt="2018-09-21T08:05:00.904" v="1491" actId="21"/>
          <ac:spMkLst>
            <pc:docMk/>
            <pc:sldMk cId="2886069166" sldId="258"/>
            <ac:spMk id="11" creationId="{22948571-F712-A844-9E10-5D0B13C4BC2D}"/>
          </ac:spMkLst>
        </pc:spChg>
        <pc:spChg chg="add">
          <ac:chgData name="919034168420" userId="bcb1218b0c622753" providerId="LiveId" clId="{9BB9C172-0ECF-D344-B489-49804B8CA195}" dt="2018-09-21T08:05:02.877" v="1492" actId="139"/>
          <ac:spMkLst>
            <pc:docMk/>
            <pc:sldMk cId="2886069166" sldId="258"/>
            <ac:spMk id="12" creationId="{5F5E9BEC-F4C3-174D-9653-2C52E395F92C}"/>
          </ac:spMkLst>
        </pc:spChg>
        <pc:spChg chg="add del mod">
          <ac:chgData name="919034168420" userId="bcb1218b0c622753" providerId="LiveId" clId="{9BB9C172-0ECF-D344-B489-49804B8CA195}" dt="2018-09-21T08:05:21.024" v="1495" actId="21"/>
          <ac:spMkLst>
            <pc:docMk/>
            <pc:sldMk cId="2886069166" sldId="258"/>
            <ac:spMk id="14" creationId="{BFAEF92C-5615-AF4A-8559-D53B9C374D47}"/>
          </ac:spMkLst>
        </pc:spChg>
        <pc:spChg chg="add mod">
          <ac:chgData name="919034168420" userId="bcb1218b0c622753" providerId="LiveId" clId="{9BB9C172-0ECF-D344-B489-49804B8CA195}" dt="2018-09-21T08:07:45.841" v="1541" actId="20577"/>
          <ac:spMkLst>
            <pc:docMk/>
            <pc:sldMk cId="2886069166" sldId="258"/>
            <ac:spMk id="15" creationId="{54515156-4C14-1C4F-8659-9EA3C3400CD1}"/>
          </ac:spMkLst>
        </pc:spChg>
        <pc:picChg chg="add del mod">
          <ac:chgData name="919034168420" userId="bcb1218b0c622753" providerId="LiveId" clId="{9BB9C172-0ECF-D344-B489-49804B8CA195}" dt="2018-09-21T08:02:34.961" v="1480" actId="21"/>
          <ac:picMkLst>
            <pc:docMk/>
            <pc:sldMk cId="2886069166" sldId="258"/>
            <ac:picMk id="4" creationId="{484830F1-DC77-3A4D-BD83-BDEACE87D1F6}"/>
          </ac:picMkLst>
        </pc:picChg>
        <pc:picChg chg="add mod">
          <ac:chgData name="919034168420" userId="bcb1218b0c622753" providerId="LiveId" clId="{9BB9C172-0ECF-D344-B489-49804B8CA195}" dt="2018-09-21T08:03:42.842" v="1490" actId="1076"/>
          <ac:picMkLst>
            <pc:docMk/>
            <pc:sldMk cId="2886069166" sldId="258"/>
            <ac:picMk id="8" creationId="{9327806F-7B23-554C-8EA0-5B67C8BB4022}"/>
          </ac:picMkLst>
        </pc:picChg>
        <pc:picChg chg="add mod">
          <ac:chgData name="919034168420" userId="bcb1218b0c622753" providerId="LiveId" clId="{9BB9C172-0ECF-D344-B489-49804B8CA195}" dt="2018-09-21T08:13:53.873" v="1547" actId="1076"/>
          <ac:picMkLst>
            <pc:docMk/>
            <pc:sldMk cId="2886069166" sldId="258"/>
            <ac:picMk id="16" creationId="{F4F29735-03AF-4F41-8D43-3A254A046A47}"/>
          </ac:picMkLst>
        </pc:picChg>
      </pc:sldChg>
      <pc:sldChg chg="addSp delSp modSp new">
        <pc:chgData name="919034168420" userId="bcb1218b0c622753" providerId="LiveId" clId="{9BB9C172-0ECF-D344-B489-49804B8CA195}" dt="2018-09-21T08:28:22.791" v="1715" actId="1076"/>
        <pc:sldMkLst>
          <pc:docMk/>
          <pc:sldMk cId="2892971815" sldId="259"/>
        </pc:sldMkLst>
        <pc:spChg chg="mod">
          <ac:chgData name="919034168420" userId="bcb1218b0c622753" providerId="LiveId" clId="{9BB9C172-0ECF-D344-B489-49804B8CA195}" dt="2018-09-21T08:15:32.125" v="1566" actId="20577"/>
          <ac:spMkLst>
            <pc:docMk/>
            <pc:sldMk cId="2892971815" sldId="259"/>
            <ac:spMk id="2" creationId="{2261247B-E089-9340-A39C-47A2EEA75345}"/>
          </ac:spMkLst>
        </pc:spChg>
        <pc:spChg chg="mod">
          <ac:chgData name="919034168420" userId="bcb1218b0c622753" providerId="LiveId" clId="{9BB9C172-0ECF-D344-B489-49804B8CA195}" dt="2018-09-21T08:18:21.435" v="1638" actId="20577"/>
          <ac:spMkLst>
            <pc:docMk/>
            <pc:sldMk cId="2892971815" sldId="259"/>
            <ac:spMk id="3" creationId="{E4939E90-AB81-4E49-9E42-DF44CF9ABF3A}"/>
          </ac:spMkLst>
        </pc:spChg>
        <pc:picChg chg="add del mod">
          <ac:chgData name="919034168420" userId="bcb1218b0c622753" providerId="LiveId" clId="{9BB9C172-0ECF-D344-B489-49804B8CA195}" dt="2018-09-21T08:27:51.077" v="1704" actId="21"/>
          <ac:picMkLst>
            <pc:docMk/>
            <pc:sldMk cId="2892971815" sldId="259"/>
            <ac:picMk id="4" creationId="{C9AADC58-E76B-8343-A3FB-1DD961E5EA38}"/>
          </ac:picMkLst>
        </pc:picChg>
        <pc:picChg chg="add mod">
          <ac:chgData name="919034168420" userId="bcb1218b0c622753" providerId="LiveId" clId="{9BB9C172-0ECF-D344-B489-49804B8CA195}" dt="2018-09-21T08:28:22.791" v="1715" actId="1076"/>
          <ac:picMkLst>
            <pc:docMk/>
            <pc:sldMk cId="2892971815" sldId="259"/>
            <ac:picMk id="5" creationId="{5A9B5628-CDD5-FC45-9CD5-A16D17E03E30}"/>
          </ac:picMkLst>
        </pc:picChg>
      </pc:sldChg>
      <pc:sldChg chg="addSp modSp new">
        <pc:chgData name="919034168420" userId="bcb1218b0c622753" providerId="LiveId" clId="{9BB9C172-0ECF-D344-B489-49804B8CA195}" dt="2018-09-21T06:59:21.595" v="1026" actId="1076"/>
        <pc:sldMkLst>
          <pc:docMk/>
          <pc:sldMk cId="2329607471" sldId="260"/>
        </pc:sldMkLst>
        <pc:spChg chg="mod">
          <ac:chgData name="919034168420" userId="bcb1218b0c622753" providerId="LiveId" clId="{9BB9C172-0ECF-D344-B489-49804B8CA195}" dt="2018-09-21T06:41:08.695" v="847" actId="207"/>
          <ac:spMkLst>
            <pc:docMk/>
            <pc:sldMk cId="2329607471" sldId="260"/>
            <ac:spMk id="2" creationId="{F1FD407C-49D4-DA4F-BC54-B3CBA3186F24}"/>
          </ac:spMkLst>
        </pc:spChg>
        <pc:spChg chg="mod">
          <ac:chgData name="919034168420" userId="bcb1218b0c622753" providerId="LiveId" clId="{9BB9C172-0ECF-D344-B489-49804B8CA195}" dt="2018-09-21T06:55:21.906" v="1009" actId="20577"/>
          <ac:spMkLst>
            <pc:docMk/>
            <pc:sldMk cId="2329607471" sldId="260"/>
            <ac:spMk id="3" creationId="{A891BDEF-B3B6-9248-ADC5-8854BFBE761A}"/>
          </ac:spMkLst>
        </pc:spChg>
        <pc:picChg chg="add mod">
          <ac:chgData name="919034168420" userId="bcb1218b0c622753" providerId="LiveId" clId="{9BB9C172-0ECF-D344-B489-49804B8CA195}" dt="2018-09-21T06:59:21.595" v="1026" actId="1076"/>
          <ac:picMkLst>
            <pc:docMk/>
            <pc:sldMk cId="2329607471" sldId="260"/>
            <ac:picMk id="4" creationId="{D426B837-EF60-BD4D-8C4F-0906D3357D37}"/>
          </ac:picMkLst>
        </pc:picChg>
      </pc:sldChg>
      <pc:sldChg chg="addSp delSp modSp new">
        <pc:chgData name="919034168420" userId="bcb1218b0c622753" providerId="LiveId" clId="{9BB9C172-0ECF-D344-B489-49804B8CA195}" dt="2018-09-21T08:00:12.944" v="1459" actId="1076"/>
        <pc:sldMkLst>
          <pc:docMk/>
          <pc:sldMk cId="3305480098" sldId="261"/>
        </pc:sldMkLst>
        <pc:spChg chg="mod">
          <ac:chgData name="919034168420" userId="bcb1218b0c622753" providerId="LiveId" clId="{9BB9C172-0ECF-D344-B489-49804B8CA195}" dt="2018-09-21T07:58:14.635" v="1448" actId="20577"/>
          <ac:spMkLst>
            <pc:docMk/>
            <pc:sldMk cId="3305480098" sldId="261"/>
            <ac:spMk id="2" creationId="{E571FB27-2F3F-6343-A427-64C00C3CB9C2}"/>
          </ac:spMkLst>
        </pc:spChg>
        <pc:spChg chg="del mod">
          <ac:chgData name="919034168420" userId="bcb1218b0c622753" providerId="LiveId" clId="{9BB9C172-0ECF-D344-B489-49804B8CA195}" dt="2018-09-21T07:59:48.592" v="1450" actId="931"/>
          <ac:spMkLst>
            <pc:docMk/>
            <pc:sldMk cId="3305480098" sldId="261"/>
            <ac:spMk id="3" creationId="{6F1BACED-3637-554F-AA0A-C41B1936FC9D}"/>
          </ac:spMkLst>
        </pc:spChg>
        <pc:picChg chg="add mod ord">
          <ac:chgData name="919034168420" userId="bcb1218b0c622753" providerId="LiveId" clId="{9BB9C172-0ECF-D344-B489-49804B8CA195}" dt="2018-09-21T08:00:12.944" v="1459" actId="1076"/>
          <ac:picMkLst>
            <pc:docMk/>
            <pc:sldMk cId="3305480098" sldId="261"/>
            <ac:picMk id="4" creationId="{6E155982-186C-6E4A-A5B8-A21468001503}"/>
          </ac:picMkLst>
        </pc:picChg>
      </pc:sldChg>
      <pc:sldChg chg="addSp delSp modSp new">
        <pc:chgData name="919034168420" userId="bcb1218b0c622753" providerId="LiveId" clId="{9BB9C172-0ECF-D344-B489-49804B8CA195}" dt="2018-09-21T08:27:30.373" v="1703" actId="14100"/>
        <pc:sldMkLst>
          <pc:docMk/>
          <pc:sldMk cId="1003706235" sldId="262"/>
        </pc:sldMkLst>
        <pc:spChg chg="mod">
          <ac:chgData name="919034168420" userId="bcb1218b0c622753" providerId="LiveId" clId="{9BB9C172-0ECF-D344-B489-49804B8CA195}" dt="2018-09-21T08:24:23.329" v="1695" actId="20577"/>
          <ac:spMkLst>
            <pc:docMk/>
            <pc:sldMk cId="1003706235" sldId="262"/>
            <ac:spMk id="2" creationId="{54A048C1-CECD-3D41-B804-C7C269D7418A}"/>
          </ac:spMkLst>
        </pc:spChg>
        <pc:spChg chg="del">
          <ac:chgData name="919034168420" userId="bcb1218b0c622753" providerId="LiveId" clId="{9BB9C172-0ECF-D344-B489-49804B8CA195}" dt="2018-09-21T08:27:17.458" v="1696" actId="931"/>
          <ac:spMkLst>
            <pc:docMk/>
            <pc:sldMk cId="1003706235" sldId="262"/>
            <ac:spMk id="3" creationId="{8ED64436-DADE-4D42-802A-8D4A4899CC7C}"/>
          </ac:spMkLst>
        </pc:spChg>
        <pc:picChg chg="add mod ord">
          <ac:chgData name="919034168420" userId="bcb1218b0c622753" providerId="LiveId" clId="{9BB9C172-0ECF-D344-B489-49804B8CA195}" dt="2018-09-21T08:27:30.373" v="1703" actId="14100"/>
          <ac:picMkLst>
            <pc:docMk/>
            <pc:sldMk cId="1003706235" sldId="262"/>
            <ac:picMk id="4" creationId="{68A7E4E2-F208-2B4C-A4F6-CFDABC26EF0A}"/>
          </ac:picMkLst>
        </pc:picChg>
      </pc:sldChg>
      <pc:sldChg chg="addSp modSp new">
        <pc:chgData name="919034168420" userId="bcb1218b0c622753" providerId="LiveId" clId="{9BB9C172-0ECF-D344-B489-49804B8CA195}" dt="2018-09-21T08:51:29.692" v="1769" actId="14100"/>
        <pc:sldMkLst>
          <pc:docMk/>
          <pc:sldMk cId="1824090707" sldId="263"/>
        </pc:sldMkLst>
        <pc:spChg chg="mod">
          <ac:chgData name="919034168420" userId="bcb1218b0c622753" providerId="LiveId" clId="{9BB9C172-0ECF-D344-B489-49804B8CA195}" dt="2018-09-21T08:47:19.116" v="1760" actId="20577"/>
          <ac:spMkLst>
            <pc:docMk/>
            <pc:sldMk cId="1824090707" sldId="263"/>
            <ac:spMk id="2" creationId="{5C674C04-448B-B740-AD91-F5B163FA5105}"/>
          </ac:spMkLst>
        </pc:spChg>
        <pc:spChg chg="mod">
          <ac:chgData name="919034168420" userId="bcb1218b0c622753" providerId="LiveId" clId="{9BB9C172-0ECF-D344-B489-49804B8CA195}" dt="2018-09-21T08:51:29.692" v="1769" actId="14100"/>
          <ac:spMkLst>
            <pc:docMk/>
            <pc:sldMk cId="1824090707" sldId="263"/>
            <ac:spMk id="3" creationId="{F67C4CEF-E25A-A648-8AC1-AB91772FD774}"/>
          </ac:spMkLst>
        </pc:spChg>
        <pc:picChg chg="add mod">
          <ac:chgData name="919034168420" userId="bcb1218b0c622753" providerId="LiveId" clId="{9BB9C172-0ECF-D344-B489-49804B8CA195}" dt="2018-09-21T08:51:26.363" v="1768" actId="1076"/>
          <ac:picMkLst>
            <pc:docMk/>
            <pc:sldMk cId="1824090707" sldId="263"/>
            <ac:picMk id="4" creationId="{D5341739-41BB-5145-91F5-C32617233647}"/>
          </ac:picMkLst>
        </pc:picChg>
      </pc:sldChg>
      <pc:sldChg chg="addSp modSp new">
        <pc:chgData name="919034168420" userId="bcb1218b0c622753" providerId="LiveId" clId="{9BB9C172-0ECF-D344-B489-49804B8CA195}" dt="2018-09-21T08:55:40.184" v="1801" actId="1076"/>
        <pc:sldMkLst>
          <pc:docMk/>
          <pc:sldMk cId="3121332403" sldId="264"/>
        </pc:sldMkLst>
        <pc:spChg chg="mod">
          <ac:chgData name="919034168420" userId="bcb1218b0c622753" providerId="LiveId" clId="{9BB9C172-0ECF-D344-B489-49804B8CA195}" dt="2018-09-21T08:52:38.452" v="1794" actId="20577"/>
          <ac:spMkLst>
            <pc:docMk/>
            <pc:sldMk cId="3121332403" sldId="264"/>
            <ac:spMk id="2" creationId="{FBD79E79-6792-3244-BCE5-342940C46BEA}"/>
          </ac:spMkLst>
        </pc:spChg>
        <pc:spChg chg="mod">
          <ac:chgData name="919034168420" userId="bcb1218b0c622753" providerId="LiveId" clId="{9BB9C172-0ECF-D344-B489-49804B8CA195}" dt="2018-09-21T08:54:11.957" v="1795" actId="22"/>
          <ac:spMkLst>
            <pc:docMk/>
            <pc:sldMk cId="3121332403" sldId="264"/>
            <ac:spMk id="3" creationId="{DE3D0B78-52B0-304A-AF22-A348ADCD95BB}"/>
          </ac:spMkLst>
        </pc:spChg>
        <pc:picChg chg="add mod">
          <ac:chgData name="919034168420" userId="bcb1218b0c622753" providerId="LiveId" clId="{9BB9C172-0ECF-D344-B489-49804B8CA195}" dt="2018-09-21T08:55:40.184" v="1801" actId="1076"/>
          <ac:picMkLst>
            <pc:docMk/>
            <pc:sldMk cId="3121332403" sldId="264"/>
            <ac:picMk id="4" creationId="{DCBE60EA-E7CD-BA41-AD8E-F290D4B522AC}"/>
          </ac:picMkLst>
        </pc:picChg>
      </pc:sldChg>
      <pc:sldChg chg="addSp modSp new">
        <pc:chgData name="919034168420" userId="bcb1218b0c622753" providerId="LiveId" clId="{9BB9C172-0ECF-D344-B489-49804B8CA195}" dt="2018-09-21T09:02:06.579" v="1900" actId="20577"/>
        <pc:sldMkLst>
          <pc:docMk/>
          <pc:sldMk cId="4239800788" sldId="265"/>
        </pc:sldMkLst>
        <pc:spChg chg="mod">
          <ac:chgData name="919034168420" userId="bcb1218b0c622753" providerId="LiveId" clId="{9BB9C172-0ECF-D344-B489-49804B8CA195}" dt="2018-09-21T08:57:47.888" v="1847" actId="20577"/>
          <ac:spMkLst>
            <pc:docMk/>
            <pc:sldMk cId="4239800788" sldId="265"/>
            <ac:spMk id="2" creationId="{6AAC9478-F8A7-0548-B536-47B3E284D152}"/>
          </ac:spMkLst>
        </pc:spChg>
        <pc:spChg chg="mod">
          <ac:chgData name="919034168420" userId="bcb1218b0c622753" providerId="LiveId" clId="{9BB9C172-0ECF-D344-B489-49804B8CA195}" dt="2018-09-21T09:02:06.579" v="1900" actId="20577"/>
          <ac:spMkLst>
            <pc:docMk/>
            <pc:sldMk cId="4239800788" sldId="265"/>
            <ac:spMk id="3" creationId="{49696226-2C1C-C247-8FAE-93D18D3D5B32}"/>
          </ac:spMkLst>
        </pc:spChg>
        <pc:picChg chg="add mod">
          <ac:chgData name="919034168420" userId="bcb1218b0c622753" providerId="LiveId" clId="{9BB9C172-0ECF-D344-B489-49804B8CA195}" dt="2018-09-21T09:01:38.928" v="1860" actId="14100"/>
          <ac:picMkLst>
            <pc:docMk/>
            <pc:sldMk cId="4239800788" sldId="265"/>
            <ac:picMk id="4" creationId="{7A27E3B6-9A86-B841-9C6C-42628D92FCD9}"/>
          </ac:picMkLst>
        </pc:picChg>
      </pc:sldChg>
      <pc:sldChg chg="addSp delSp modSp new">
        <pc:chgData name="919034168420" userId="bcb1218b0c622753" providerId="LiveId" clId="{9BB9C172-0ECF-D344-B489-49804B8CA195}" dt="2018-09-21T09:09:42.202" v="1940" actId="14100"/>
        <pc:sldMkLst>
          <pc:docMk/>
          <pc:sldMk cId="3286876073" sldId="266"/>
        </pc:sldMkLst>
        <pc:spChg chg="mod">
          <ac:chgData name="919034168420" userId="bcb1218b0c622753" providerId="LiveId" clId="{9BB9C172-0ECF-D344-B489-49804B8CA195}" dt="2018-09-21T09:04:27.478" v="1921" actId="20577"/>
          <ac:spMkLst>
            <pc:docMk/>
            <pc:sldMk cId="3286876073" sldId="266"/>
            <ac:spMk id="2" creationId="{34E0B551-8C5F-2E45-BC0D-F97D70C411E7}"/>
          </ac:spMkLst>
        </pc:spChg>
        <pc:spChg chg="mod">
          <ac:chgData name="919034168420" userId="bcb1218b0c622753" providerId="LiveId" clId="{9BB9C172-0ECF-D344-B489-49804B8CA195}" dt="2018-09-21T09:07:03.193" v="1928" actId="22"/>
          <ac:spMkLst>
            <pc:docMk/>
            <pc:sldMk cId="3286876073" sldId="266"/>
            <ac:spMk id="3" creationId="{4438E1DD-C66C-B54C-A7DA-3D7BC846B0B5}"/>
          </ac:spMkLst>
        </pc:spChg>
        <pc:picChg chg="add del mod">
          <ac:chgData name="919034168420" userId="bcb1218b0c622753" providerId="LiveId" clId="{9BB9C172-0ECF-D344-B489-49804B8CA195}" dt="2018-09-21T09:08:39.603" v="1934" actId="21"/>
          <ac:picMkLst>
            <pc:docMk/>
            <pc:sldMk cId="3286876073" sldId="266"/>
            <ac:picMk id="4" creationId="{B88F3D55-1A84-7046-9483-27E06FD44A8A}"/>
          </ac:picMkLst>
        </pc:picChg>
        <pc:picChg chg="add mod">
          <ac:chgData name="919034168420" userId="bcb1218b0c622753" providerId="LiveId" clId="{9BB9C172-0ECF-D344-B489-49804B8CA195}" dt="2018-09-21T09:09:42.202" v="1940" actId="14100"/>
          <ac:picMkLst>
            <pc:docMk/>
            <pc:sldMk cId="3286876073" sldId="266"/>
            <ac:picMk id="6" creationId="{BC273C8D-85EF-D545-ABE1-E2B7F47E2FE9}"/>
          </ac:picMkLst>
        </pc:picChg>
      </pc:sldChg>
      <pc:sldChg chg="addSp delSp modSp new">
        <pc:chgData name="919034168420" userId="bcb1218b0c622753" providerId="LiveId" clId="{9BB9C172-0ECF-D344-B489-49804B8CA195}" dt="2018-09-21T09:19:19.353" v="2034" actId="1076"/>
        <pc:sldMkLst>
          <pc:docMk/>
          <pc:sldMk cId="614142151" sldId="267"/>
        </pc:sldMkLst>
        <pc:spChg chg="del mod">
          <ac:chgData name="919034168420" userId="bcb1218b0c622753" providerId="LiveId" clId="{9BB9C172-0ECF-D344-B489-49804B8CA195}" dt="2018-09-21T09:15:46.539" v="1981" actId="21"/>
          <ac:spMkLst>
            <pc:docMk/>
            <pc:sldMk cId="614142151" sldId="267"/>
            <ac:spMk id="2" creationId="{D4EA27C3-3E01-1B40-ABCC-8A9819664151}"/>
          </ac:spMkLst>
        </pc:spChg>
        <pc:spChg chg="del">
          <ac:chgData name="919034168420" userId="bcb1218b0c622753" providerId="LiveId" clId="{9BB9C172-0ECF-D344-B489-49804B8CA195}" dt="2018-09-21T09:16:20.248" v="2006" actId="931"/>
          <ac:spMkLst>
            <pc:docMk/>
            <pc:sldMk cId="614142151" sldId="267"/>
            <ac:spMk id="3" creationId="{964213DD-0215-3D4B-8AA5-73E050EFB056}"/>
          </ac:spMkLst>
        </pc:spChg>
        <pc:spChg chg="add del mod">
          <ac:chgData name="919034168420" userId="bcb1218b0c622753" providerId="LiveId" clId="{9BB9C172-0ECF-D344-B489-49804B8CA195}" dt="2018-09-21T09:18:11.506" v="2016" actId="931"/>
          <ac:spMkLst>
            <pc:docMk/>
            <pc:sldMk cId="614142151" sldId="267"/>
            <ac:spMk id="3" creationId="{D91DE723-A5A8-2140-A1D4-02F27F879540}"/>
          </ac:spMkLst>
        </pc:spChg>
        <pc:spChg chg="add mod">
          <ac:chgData name="919034168420" userId="bcb1218b0c622753" providerId="LiveId" clId="{9BB9C172-0ECF-D344-B489-49804B8CA195}" dt="2018-09-21T09:16:07.035" v="2005" actId="20577"/>
          <ac:spMkLst>
            <pc:docMk/>
            <pc:sldMk cId="614142151" sldId="267"/>
            <ac:spMk id="5" creationId="{293E4D70-0578-EF45-AF41-1268651F0BEE}"/>
          </ac:spMkLst>
        </pc:spChg>
        <pc:spChg chg="add">
          <ac:chgData name="919034168420" userId="bcb1218b0c622753" providerId="LiveId" clId="{9BB9C172-0ECF-D344-B489-49804B8CA195}" dt="2018-09-21T09:18:55.705" v="2033" actId="139"/>
          <ac:spMkLst>
            <pc:docMk/>
            <pc:sldMk cId="614142151" sldId="267"/>
            <ac:spMk id="8" creationId="{8B134827-914C-5A4A-BA30-5147C29CD606}"/>
          </ac:spMkLst>
        </pc:spChg>
        <pc:picChg chg="add mod ord">
          <ac:chgData name="919034168420" userId="bcb1218b0c622753" providerId="LiveId" clId="{9BB9C172-0ECF-D344-B489-49804B8CA195}" dt="2018-09-21T09:19:19.353" v="2034" actId="1076"/>
          <ac:picMkLst>
            <pc:docMk/>
            <pc:sldMk cId="614142151" sldId="267"/>
            <ac:picMk id="4" creationId="{AF805286-726D-5C4A-9648-6C3773CD2527}"/>
          </ac:picMkLst>
        </pc:picChg>
        <pc:picChg chg="add del mod ord">
          <ac:chgData name="919034168420" userId="bcb1218b0c622753" providerId="LiveId" clId="{9BB9C172-0ECF-D344-B489-49804B8CA195}" dt="2018-09-21T09:18:03.854" v="2015" actId="21"/>
          <ac:picMkLst>
            <pc:docMk/>
            <pc:sldMk cId="614142151" sldId="267"/>
            <ac:picMk id="6" creationId="{BCFA6863-526B-274E-8D5A-7180FEB56834}"/>
          </ac:picMkLst>
        </pc:picChg>
      </pc:sldChg>
      <pc:sldChg chg="addSp modSp new">
        <pc:chgData name="919034168420" userId="bcb1218b0c622753" providerId="LiveId" clId="{9BB9C172-0ECF-D344-B489-49804B8CA195}" dt="2018-09-21T09:24:53.997" v="2079" actId="27636"/>
        <pc:sldMkLst>
          <pc:docMk/>
          <pc:sldMk cId="1941490353" sldId="268"/>
        </pc:sldMkLst>
        <pc:spChg chg="mod">
          <ac:chgData name="919034168420" userId="bcb1218b0c622753" providerId="LiveId" clId="{9BB9C172-0ECF-D344-B489-49804B8CA195}" dt="2018-09-21T09:24:53.997" v="2079" actId="27636"/>
          <ac:spMkLst>
            <pc:docMk/>
            <pc:sldMk cId="1941490353" sldId="268"/>
            <ac:spMk id="3" creationId="{A6AAEF2A-1A75-9243-8C2B-BC18314A8804}"/>
          </ac:spMkLst>
        </pc:spChg>
        <pc:picChg chg="add mod">
          <ac:chgData name="919034168420" userId="bcb1218b0c622753" providerId="LiveId" clId="{9BB9C172-0ECF-D344-B489-49804B8CA195}" dt="2018-09-21T09:24:30.531" v="2077" actId="14100"/>
          <ac:picMkLst>
            <pc:docMk/>
            <pc:sldMk cId="1941490353" sldId="268"/>
            <ac:picMk id="4" creationId="{3B8CDAE7-7BC2-8D42-BE7F-C4639E48EF3B}"/>
          </ac:picMkLst>
        </pc:picChg>
      </pc:sldChg>
      <pc:sldChg chg="addSp modSp new">
        <pc:chgData name="919034168420" userId="bcb1218b0c622753" providerId="LiveId" clId="{9BB9C172-0ECF-D344-B489-49804B8CA195}" dt="2018-09-21T09:27:32.699" v="2122" actId="1076"/>
        <pc:sldMkLst>
          <pc:docMk/>
          <pc:sldMk cId="1737677449" sldId="269"/>
        </pc:sldMkLst>
        <pc:spChg chg="mod">
          <ac:chgData name="919034168420" userId="bcb1218b0c622753" providerId="LiveId" clId="{9BB9C172-0ECF-D344-B489-49804B8CA195}" dt="2018-09-21T09:25:51.955" v="2109" actId="255"/>
          <ac:spMkLst>
            <pc:docMk/>
            <pc:sldMk cId="1737677449" sldId="269"/>
            <ac:spMk id="3" creationId="{F9334648-7436-DB4F-AED0-71C403C02526}"/>
          </ac:spMkLst>
        </pc:spChg>
        <pc:picChg chg="add mod">
          <ac:chgData name="919034168420" userId="bcb1218b0c622753" providerId="LiveId" clId="{9BB9C172-0ECF-D344-B489-49804B8CA195}" dt="2018-09-21T09:27:32.699" v="2122" actId="1076"/>
          <ac:picMkLst>
            <pc:docMk/>
            <pc:sldMk cId="1737677449" sldId="269"/>
            <ac:picMk id="4" creationId="{AEE87C08-EEB2-004F-B63E-4B1E7421F65B}"/>
          </ac:picMkLst>
        </pc:picChg>
      </pc:sldChg>
      <pc:sldChg chg="addSp modSp new">
        <pc:chgData name="919034168420" userId="bcb1218b0c622753" providerId="LiveId" clId="{9BB9C172-0ECF-D344-B489-49804B8CA195}" dt="2018-09-21T09:30:39.252" v="2152" actId="14100"/>
        <pc:sldMkLst>
          <pc:docMk/>
          <pc:sldMk cId="1198354917" sldId="270"/>
        </pc:sldMkLst>
        <pc:spChg chg="mod">
          <ac:chgData name="919034168420" userId="bcb1218b0c622753" providerId="LiveId" clId="{9BB9C172-0ECF-D344-B489-49804B8CA195}" dt="2018-09-21T09:28:59.597" v="2145" actId="255"/>
          <ac:spMkLst>
            <pc:docMk/>
            <pc:sldMk cId="1198354917" sldId="270"/>
            <ac:spMk id="3" creationId="{35F3B591-462D-4149-96B7-03BA486B65CD}"/>
          </ac:spMkLst>
        </pc:spChg>
        <pc:picChg chg="add mod">
          <ac:chgData name="919034168420" userId="bcb1218b0c622753" providerId="LiveId" clId="{9BB9C172-0ECF-D344-B489-49804B8CA195}" dt="2018-09-21T09:30:39.252" v="2152" actId="14100"/>
          <ac:picMkLst>
            <pc:docMk/>
            <pc:sldMk cId="1198354917" sldId="270"/>
            <ac:picMk id="4" creationId="{6A95EE3D-8155-5349-8332-F78DB066DD57}"/>
          </ac:picMkLst>
        </pc:picChg>
      </pc:sldChg>
      <pc:sldChg chg="addSp delSp modSp new">
        <pc:chgData name="919034168420" userId="bcb1218b0c622753" providerId="LiveId" clId="{9BB9C172-0ECF-D344-B489-49804B8CA195}" dt="2018-09-21T10:13:33.578" v="2581" actId="14100"/>
        <pc:sldMkLst>
          <pc:docMk/>
          <pc:sldMk cId="340137820" sldId="271"/>
        </pc:sldMkLst>
        <pc:spChg chg="del">
          <ac:chgData name="919034168420" userId="bcb1218b0c622753" providerId="LiveId" clId="{9BB9C172-0ECF-D344-B489-49804B8CA195}" dt="2018-09-21T10:12:58.238" v="2568" actId="931"/>
          <ac:spMkLst>
            <pc:docMk/>
            <pc:sldMk cId="340137820" sldId="271"/>
            <ac:spMk id="3" creationId="{497FAB3D-A411-A248-9717-1FE9DFC53CCF}"/>
          </ac:spMkLst>
        </pc:spChg>
        <pc:picChg chg="add mod ord">
          <ac:chgData name="919034168420" userId="bcb1218b0c622753" providerId="LiveId" clId="{9BB9C172-0ECF-D344-B489-49804B8CA195}" dt="2018-09-21T10:13:33.578" v="2581" actId="14100"/>
          <ac:picMkLst>
            <pc:docMk/>
            <pc:sldMk cId="340137820" sldId="271"/>
            <ac:picMk id="4" creationId="{2BEDC5F3-1950-F645-A5B1-97E578CBEC48}"/>
          </ac:picMkLst>
        </pc:picChg>
      </pc:sldChg>
      <pc:sldChg chg="addSp modSp new">
        <pc:chgData name="919034168420" userId="bcb1218b0c622753" providerId="LiveId" clId="{9BB9C172-0ECF-D344-B489-49804B8CA195}" dt="2018-09-21T09:34:28.259" v="2194" actId="1076"/>
        <pc:sldMkLst>
          <pc:docMk/>
          <pc:sldMk cId="39365359" sldId="272"/>
        </pc:sldMkLst>
        <pc:spChg chg="mod">
          <ac:chgData name="919034168420" userId="bcb1218b0c622753" providerId="LiveId" clId="{9BB9C172-0ECF-D344-B489-49804B8CA195}" dt="2018-09-21T09:31:41.479" v="2182" actId="255"/>
          <ac:spMkLst>
            <pc:docMk/>
            <pc:sldMk cId="39365359" sldId="272"/>
            <ac:spMk id="3" creationId="{D2FF650B-6CF1-584B-BF73-4B1EB5881E05}"/>
          </ac:spMkLst>
        </pc:spChg>
        <pc:picChg chg="add mod">
          <ac:chgData name="919034168420" userId="bcb1218b0c622753" providerId="LiveId" clId="{9BB9C172-0ECF-D344-B489-49804B8CA195}" dt="2018-09-21T09:34:28.259" v="2194" actId="1076"/>
          <ac:picMkLst>
            <pc:docMk/>
            <pc:sldMk cId="39365359" sldId="272"/>
            <ac:picMk id="4" creationId="{2A1DE206-5D11-1244-8683-85B6DBB6ABD8}"/>
          </ac:picMkLst>
        </pc:picChg>
      </pc:sldChg>
      <pc:sldChg chg="addSp modSp new">
        <pc:chgData name="919034168420" userId="bcb1218b0c622753" providerId="LiveId" clId="{9BB9C172-0ECF-D344-B489-49804B8CA195}" dt="2018-09-21T09:37:05.699" v="2224" actId="14100"/>
        <pc:sldMkLst>
          <pc:docMk/>
          <pc:sldMk cId="2798915610" sldId="273"/>
        </pc:sldMkLst>
        <pc:spChg chg="mod">
          <ac:chgData name="919034168420" userId="bcb1218b0c622753" providerId="LiveId" clId="{9BB9C172-0ECF-D344-B489-49804B8CA195}" dt="2018-09-21T09:35:38.038" v="2213" actId="1076"/>
          <ac:spMkLst>
            <pc:docMk/>
            <pc:sldMk cId="2798915610" sldId="273"/>
            <ac:spMk id="3" creationId="{4DCA0CEB-2226-414B-89D2-2CD508E6E66E}"/>
          </ac:spMkLst>
        </pc:spChg>
        <pc:picChg chg="add mod">
          <ac:chgData name="919034168420" userId="bcb1218b0c622753" providerId="LiveId" clId="{9BB9C172-0ECF-D344-B489-49804B8CA195}" dt="2018-09-21T09:37:05.699" v="2224" actId="14100"/>
          <ac:picMkLst>
            <pc:docMk/>
            <pc:sldMk cId="2798915610" sldId="273"/>
            <ac:picMk id="4" creationId="{E0284115-13C8-D84D-8A2B-81986829B6AF}"/>
          </ac:picMkLst>
        </pc:picChg>
      </pc:sldChg>
      <pc:sldChg chg="addSp modSp new">
        <pc:chgData name="919034168420" userId="bcb1218b0c622753" providerId="LiveId" clId="{9BB9C172-0ECF-D344-B489-49804B8CA195}" dt="2018-09-21T09:41:10.002" v="2252" actId="1076"/>
        <pc:sldMkLst>
          <pc:docMk/>
          <pc:sldMk cId="2802532795" sldId="274"/>
        </pc:sldMkLst>
        <pc:spChg chg="mod">
          <ac:chgData name="919034168420" userId="bcb1218b0c622753" providerId="LiveId" clId="{9BB9C172-0ECF-D344-B489-49804B8CA195}" dt="2018-09-21T09:38:17.844" v="2242" actId="255"/>
          <ac:spMkLst>
            <pc:docMk/>
            <pc:sldMk cId="2802532795" sldId="274"/>
            <ac:spMk id="3" creationId="{133A4F97-B0CD-FA44-A42E-D864A435E958}"/>
          </ac:spMkLst>
        </pc:spChg>
        <pc:picChg chg="add mod">
          <ac:chgData name="919034168420" userId="bcb1218b0c622753" providerId="LiveId" clId="{9BB9C172-0ECF-D344-B489-49804B8CA195}" dt="2018-09-21T09:41:10.002" v="2252" actId="1076"/>
          <ac:picMkLst>
            <pc:docMk/>
            <pc:sldMk cId="2802532795" sldId="274"/>
            <ac:picMk id="4" creationId="{C42A4CE2-7DDA-A642-ABD5-19C9A5FA3EFD}"/>
          </ac:picMkLst>
        </pc:picChg>
      </pc:sldChg>
      <pc:sldChg chg="addSp delSp modSp new">
        <pc:chgData name="919034168420" userId="bcb1218b0c622753" providerId="LiveId" clId="{9BB9C172-0ECF-D344-B489-49804B8CA195}" dt="2018-09-21T09:58:14.153" v="2475" actId="14100"/>
        <pc:sldMkLst>
          <pc:docMk/>
          <pc:sldMk cId="4018233592" sldId="275"/>
        </pc:sldMkLst>
        <pc:spChg chg="mod">
          <ac:chgData name="919034168420" userId="bcb1218b0c622753" providerId="LiveId" clId="{9BB9C172-0ECF-D344-B489-49804B8CA195}" dt="2018-09-21T09:56:12.839" v="2462" actId="20577"/>
          <ac:spMkLst>
            <pc:docMk/>
            <pc:sldMk cId="4018233592" sldId="275"/>
            <ac:spMk id="2" creationId="{FA5C39FD-5A20-F444-9B48-2100DA04B257}"/>
          </ac:spMkLst>
        </pc:spChg>
        <pc:spChg chg="del">
          <ac:chgData name="919034168420" userId="bcb1218b0c622753" providerId="LiveId" clId="{9BB9C172-0ECF-D344-B489-49804B8CA195}" dt="2018-09-21T09:57:56.630" v="2463" actId="931"/>
          <ac:spMkLst>
            <pc:docMk/>
            <pc:sldMk cId="4018233592" sldId="275"/>
            <ac:spMk id="3" creationId="{45E93103-7D9C-E943-BF1B-4124379A2DB9}"/>
          </ac:spMkLst>
        </pc:spChg>
        <pc:picChg chg="add mod ord">
          <ac:chgData name="919034168420" userId="bcb1218b0c622753" providerId="LiveId" clId="{9BB9C172-0ECF-D344-B489-49804B8CA195}" dt="2018-09-21T09:58:14.153" v="2475" actId="14100"/>
          <ac:picMkLst>
            <pc:docMk/>
            <pc:sldMk cId="4018233592" sldId="275"/>
            <ac:picMk id="4" creationId="{0ADBCC03-79E3-6243-9BB1-FB6C3295B513}"/>
          </ac:picMkLst>
        </pc:picChg>
      </pc:sldChg>
      <pc:sldChg chg="addSp modSp new">
        <pc:chgData name="919034168420" userId="bcb1218b0c622753" providerId="LiveId" clId="{9BB9C172-0ECF-D344-B489-49804B8CA195}" dt="2018-09-21T09:43:33.657" v="2291" actId="14100"/>
        <pc:sldMkLst>
          <pc:docMk/>
          <pc:sldMk cId="1873582476" sldId="276"/>
        </pc:sldMkLst>
        <pc:spChg chg="mod">
          <ac:chgData name="919034168420" userId="bcb1218b0c622753" providerId="LiveId" clId="{9BB9C172-0ECF-D344-B489-49804B8CA195}" dt="2018-09-21T09:43:13.827" v="2285" actId="255"/>
          <ac:spMkLst>
            <pc:docMk/>
            <pc:sldMk cId="1873582476" sldId="276"/>
            <ac:spMk id="3" creationId="{78E5A8FE-47CE-9146-BCB0-BE91E564F338}"/>
          </ac:spMkLst>
        </pc:spChg>
        <pc:picChg chg="add mod">
          <ac:chgData name="919034168420" userId="bcb1218b0c622753" providerId="LiveId" clId="{9BB9C172-0ECF-D344-B489-49804B8CA195}" dt="2018-09-21T09:43:33.657" v="2291" actId="14100"/>
          <ac:picMkLst>
            <pc:docMk/>
            <pc:sldMk cId="1873582476" sldId="276"/>
            <ac:picMk id="4" creationId="{93D33B79-E1DA-124C-B657-07669231B208}"/>
          </ac:picMkLst>
        </pc:picChg>
      </pc:sldChg>
      <pc:sldChg chg="addSp delSp modSp new">
        <pc:chgData name="919034168420" userId="bcb1218b0c622753" providerId="LiveId" clId="{9BB9C172-0ECF-D344-B489-49804B8CA195}" dt="2018-09-21T09:52:16.753" v="2393" actId="1076"/>
        <pc:sldMkLst>
          <pc:docMk/>
          <pc:sldMk cId="1894361134" sldId="277"/>
        </pc:sldMkLst>
        <pc:spChg chg="mod">
          <ac:chgData name="919034168420" userId="bcb1218b0c622753" providerId="LiveId" clId="{9BB9C172-0ECF-D344-B489-49804B8CA195}" dt="2018-09-21T09:52:16.753" v="2393" actId="1076"/>
          <ac:spMkLst>
            <pc:docMk/>
            <pc:sldMk cId="1894361134" sldId="277"/>
            <ac:spMk id="2" creationId="{99B27930-2E6E-CD47-A425-98D462471CC8}"/>
          </ac:spMkLst>
        </pc:spChg>
        <pc:spChg chg="del">
          <ac:chgData name="919034168420" userId="bcb1218b0c622753" providerId="LiveId" clId="{9BB9C172-0ECF-D344-B489-49804B8CA195}" dt="2018-09-21T09:50:41.524" v="2315" actId="931"/>
          <ac:spMkLst>
            <pc:docMk/>
            <pc:sldMk cId="1894361134" sldId="277"/>
            <ac:spMk id="3" creationId="{4A9F37AA-1E9B-0549-A332-1288093DF1D6}"/>
          </ac:spMkLst>
        </pc:spChg>
        <pc:picChg chg="add mod ord">
          <ac:chgData name="919034168420" userId="bcb1218b0c622753" providerId="LiveId" clId="{9BB9C172-0ECF-D344-B489-49804B8CA195}" dt="2018-09-21T09:52:08.980" v="2390" actId="1076"/>
          <ac:picMkLst>
            <pc:docMk/>
            <pc:sldMk cId="1894361134" sldId="277"/>
            <ac:picMk id="4" creationId="{780A4103-15B3-544C-9FD8-AE783977CB15}"/>
          </ac:picMkLst>
        </pc:picChg>
      </pc:sldChg>
      <pc:sldChg chg="addSp delSp modSp new">
        <pc:chgData name="919034168420" userId="bcb1218b0c622753" providerId="LiveId" clId="{9BB9C172-0ECF-D344-B489-49804B8CA195}" dt="2018-09-21T09:55:41.550" v="2438" actId="1076"/>
        <pc:sldMkLst>
          <pc:docMk/>
          <pc:sldMk cId="3547269862" sldId="278"/>
        </pc:sldMkLst>
        <pc:spChg chg="mod">
          <ac:chgData name="919034168420" userId="bcb1218b0c622753" providerId="LiveId" clId="{9BB9C172-0ECF-D344-B489-49804B8CA195}" dt="2018-09-21T09:53:25.506" v="2430" actId="20577"/>
          <ac:spMkLst>
            <pc:docMk/>
            <pc:sldMk cId="3547269862" sldId="278"/>
            <ac:spMk id="2" creationId="{4523DDD7-F517-E947-8D19-A38E1B8A284E}"/>
          </ac:spMkLst>
        </pc:spChg>
        <pc:spChg chg="del">
          <ac:chgData name="919034168420" userId="bcb1218b0c622753" providerId="LiveId" clId="{9BB9C172-0ECF-D344-B489-49804B8CA195}" dt="2018-09-21T09:55:04.551" v="2431" actId="931"/>
          <ac:spMkLst>
            <pc:docMk/>
            <pc:sldMk cId="3547269862" sldId="278"/>
            <ac:spMk id="3" creationId="{7B3C2AF1-57D2-6F46-8B73-01711DEEB5FB}"/>
          </ac:spMkLst>
        </pc:spChg>
        <pc:picChg chg="add mod ord">
          <ac:chgData name="919034168420" userId="bcb1218b0c622753" providerId="LiveId" clId="{9BB9C172-0ECF-D344-B489-49804B8CA195}" dt="2018-09-21T09:55:41.550" v="2438" actId="1076"/>
          <ac:picMkLst>
            <pc:docMk/>
            <pc:sldMk cId="3547269862" sldId="278"/>
            <ac:picMk id="4" creationId="{07D471A4-C8FB-4B45-8B43-3015F5EC8EFB}"/>
          </ac:picMkLst>
        </pc:picChg>
      </pc:sldChg>
      <pc:sldChg chg="addSp modSp new">
        <pc:chgData name="919034168420" userId="bcb1218b0c622753" providerId="LiveId" clId="{9BB9C172-0ECF-D344-B489-49804B8CA195}" dt="2018-09-21T10:04:05.862" v="2525" actId="255"/>
        <pc:sldMkLst>
          <pc:docMk/>
          <pc:sldMk cId="3683952305" sldId="279"/>
        </pc:sldMkLst>
        <pc:spChg chg="mod">
          <ac:chgData name="919034168420" userId="bcb1218b0c622753" providerId="LiveId" clId="{9BB9C172-0ECF-D344-B489-49804B8CA195}" dt="2018-09-21T09:59:17.911" v="2518" actId="20577"/>
          <ac:spMkLst>
            <pc:docMk/>
            <pc:sldMk cId="3683952305" sldId="279"/>
            <ac:spMk id="2" creationId="{46C5E252-93F2-8246-B68C-13F4BCDB87CA}"/>
          </ac:spMkLst>
        </pc:spChg>
        <pc:spChg chg="mod">
          <ac:chgData name="919034168420" userId="bcb1218b0c622753" providerId="LiveId" clId="{9BB9C172-0ECF-D344-B489-49804B8CA195}" dt="2018-09-21T10:04:05.862" v="2525" actId="255"/>
          <ac:spMkLst>
            <pc:docMk/>
            <pc:sldMk cId="3683952305" sldId="279"/>
            <ac:spMk id="3" creationId="{0D4C31C4-8C2A-724C-AB68-F279369550DB}"/>
          </ac:spMkLst>
        </pc:spChg>
        <pc:picChg chg="add mod">
          <ac:chgData name="919034168420" userId="bcb1218b0c622753" providerId="LiveId" clId="{9BB9C172-0ECF-D344-B489-49804B8CA195}" dt="2018-09-21T10:03:53.555" v="2524" actId="14100"/>
          <ac:picMkLst>
            <pc:docMk/>
            <pc:sldMk cId="3683952305" sldId="279"/>
            <ac:picMk id="4" creationId="{935C5386-59AF-F242-8538-EB8443549B9F}"/>
          </ac:picMkLst>
        </pc:picChg>
      </pc:sldChg>
      <pc:sldChg chg="addSp modSp new">
        <pc:chgData name="919034168420" userId="bcb1218b0c622753" providerId="LiveId" clId="{9BB9C172-0ECF-D344-B489-49804B8CA195}" dt="2018-09-21T10:10:02.755" v="2566" actId="1076"/>
        <pc:sldMkLst>
          <pc:docMk/>
          <pc:sldMk cId="93803929" sldId="280"/>
        </pc:sldMkLst>
        <pc:spChg chg="mod">
          <ac:chgData name="919034168420" userId="bcb1218b0c622753" providerId="LiveId" clId="{9BB9C172-0ECF-D344-B489-49804B8CA195}" dt="2018-09-21T10:04:59.735" v="2545" actId="20577"/>
          <ac:spMkLst>
            <pc:docMk/>
            <pc:sldMk cId="93803929" sldId="280"/>
            <ac:spMk id="2" creationId="{2C117B6D-ED1D-9649-A742-6AEC6631D4F5}"/>
          </ac:spMkLst>
        </pc:spChg>
        <pc:spChg chg="mod">
          <ac:chgData name="919034168420" userId="bcb1218b0c622753" providerId="LiveId" clId="{9BB9C172-0ECF-D344-B489-49804B8CA195}" dt="2018-09-21T10:09:47.287" v="2562" actId="14100"/>
          <ac:spMkLst>
            <pc:docMk/>
            <pc:sldMk cId="93803929" sldId="280"/>
            <ac:spMk id="3" creationId="{5A84B037-2372-1A46-9473-B4870A447ABE}"/>
          </ac:spMkLst>
        </pc:spChg>
        <pc:picChg chg="add mod">
          <ac:chgData name="919034168420" userId="bcb1218b0c622753" providerId="LiveId" clId="{9BB9C172-0ECF-D344-B489-49804B8CA195}" dt="2018-09-21T10:10:02.755" v="2566" actId="1076"/>
          <ac:picMkLst>
            <pc:docMk/>
            <pc:sldMk cId="93803929" sldId="280"/>
            <ac:picMk id="4" creationId="{C8F1B441-BC75-454E-9018-9EA447FAA635}"/>
          </ac:picMkLst>
        </pc:picChg>
      </pc:sldChg>
      <pc:sldChg chg="modSp new ord">
        <pc:chgData name="919034168420" userId="bcb1218b0c622753" providerId="LiveId" clId="{9BB9C172-0ECF-D344-B489-49804B8CA195}" dt="2018-09-21T10:21:36.566" v="2746" actId="20577"/>
        <pc:sldMkLst>
          <pc:docMk/>
          <pc:sldMk cId="222879764" sldId="281"/>
        </pc:sldMkLst>
        <pc:spChg chg="mod">
          <ac:chgData name="919034168420" userId="bcb1218b0c622753" providerId="LiveId" clId="{9BB9C172-0ECF-D344-B489-49804B8CA195}" dt="2018-09-21T10:17:12.800" v="2624" actId="255"/>
          <ac:spMkLst>
            <pc:docMk/>
            <pc:sldMk cId="222879764" sldId="281"/>
            <ac:spMk id="2" creationId="{29495A12-F19D-F44D-A5AA-7A09F8316B0D}"/>
          </ac:spMkLst>
        </pc:spChg>
        <pc:spChg chg="mod">
          <ac:chgData name="919034168420" userId="bcb1218b0c622753" providerId="LiveId" clId="{9BB9C172-0ECF-D344-B489-49804B8CA195}" dt="2018-09-21T10:21:36.566" v="2746" actId="20577"/>
          <ac:spMkLst>
            <pc:docMk/>
            <pc:sldMk cId="222879764" sldId="281"/>
            <ac:spMk id="3" creationId="{0D3B96B2-E154-4E46-8182-04962D25CEC0}"/>
          </ac:spMkLst>
        </pc:spChg>
      </pc:sldChg>
      <pc:sldChg chg="new">
        <pc:chgData name="919034168420" userId="bcb1218b0c622753" providerId="LiveId" clId="{9BB9C172-0ECF-D344-B489-49804B8CA195}" dt="2018-09-21T10:14:50.280" v="2582" actId="680"/>
        <pc:sldMkLst>
          <pc:docMk/>
          <pc:sldMk cId="2544948372" sldId="28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pPr/>
              <a:t>3/20/2020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pPr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pPr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pPr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pPr/>
              <a:t>3/20/2020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pPr/>
              <a:t>3/20/2020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pPr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pPr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pPr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pPr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pPr/>
              <a:t>3/20/2020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pPr/>
              <a:t>3/20/2020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pPr/>
              <a:t>3/20/2020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pPr/>
              <a:t>3/20/2020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pPr/>
              <a:t>3/20/2020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pPr/>
              <a:t>3/20/2020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pPr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B6940D-0078-6C46-95E1-D1F38B54DF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7757" y="-573366"/>
            <a:ext cx="11356887" cy="2479306"/>
          </a:xfrm>
        </p:spPr>
        <p:txBody>
          <a:bodyPr/>
          <a:lstStyle/>
          <a:p>
            <a:r>
              <a:rPr lang="en-US" sz="4800"/>
              <a:t>STRUCTURAL STEEL AND SECTIONS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46D54C62-129F-A54F-92C7-18507B7AE7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5986" y="2203048"/>
            <a:ext cx="9840027" cy="1678180"/>
          </a:xfrm>
        </p:spPr>
        <p:txBody>
          <a:bodyPr/>
          <a:lstStyle/>
          <a:p>
            <a:r>
              <a:rPr lang="en-US"/>
              <a:t>I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9C1000F-B4A2-FA46-B4F8-FFBA74416485}"/>
              </a:ext>
            </a:extLst>
          </p:cNvPr>
          <p:cNvSpPr txBox="1"/>
          <p:nvPr/>
        </p:nvSpPr>
        <p:spPr>
          <a:xfrm rot="10800000" flipV="1">
            <a:off x="849209" y="1966426"/>
            <a:ext cx="1049357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>
                <a:solidFill>
                  <a:schemeClr val="bg1"/>
                </a:solidFill>
                <a:effectLst/>
                <a:latin typeface="Roboto"/>
              </a:rPr>
              <a:t>Steel</a:t>
            </a:r>
          </a:p>
          <a:p>
            <a:r>
              <a:rPr lang="en-IN" sz="2800" b="0" i="0">
                <a:solidFill>
                  <a:schemeClr val="bg1"/>
                </a:solidFill>
                <a:effectLst/>
                <a:latin typeface="Roboto"/>
              </a:rPr>
              <a:t>Steel is an </a:t>
            </a:r>
            <a:r>
              <a:rPr lang="en-IN" sz="2800">
                <a:solidFill>
                  <a:schemeClr val="bg1"/>
                </a:solidFill>
              </a:rPr>
              <a:t>alloy</a:t>
            </a:r>
            <a:r>
              <a:rPr lang="en-IN" sz="2800" b="0" i="0">
                <a:solidFill>
                  <a:schemeClr val="bg1"/>
                </a:solidFill>
                <a:effectLst/>
                <a:latin typeface="Roboto"/>
              </a:rPr>
              <a:t> of iron and carbon and other elements</a:t>
            </a:r>
            <a:r>
              <a:rPr lang="en-US" sz="2800" b="0" i="0">
                <a:solidFill>
                  <a:schemeClr val="bg1"/>
                </a:solidFill>
                <a:effectLst/>
                <a:latin typeface="Roboto"/>
              </a:rPr>
              <a:t> e.g. silicon(0.3-0.4%),phosphorous(0.12%) and sulphur(0.02-0.10%). </a:t>
            </a:r>
            <a:endParaRPr lang="en-US" sz="2800">
              <a:solidFill>
                <a:schemeClr val="bg1"/>
              </a:solidFill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xmlns="" id="{8B38692B-5755-364D-9EF6-BD81924B4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230" y="3748472"/>
            <a:ext cx="10087535" cy="247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29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AC9478-F8A7-0548-B536-47B3E284D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COMPRESSION MEMBERS(STRUTS)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9696226-2C1C-C247-8FAE-93D18D3D5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460" y="2603499"/>
            <a:ext cx="6229705" cy="5063829"/>
          </a:xfrm>
        </p:spPr>
        <p:txBody>
          <a:bodyPr>
            <a:normAutofit/>
          </a:bodyPr>
          <a:lstStyle/>
          <a:p>
            <a:r>
              <a:rPr lang="en-IN" sz="2800" b="0" i="0">
                <a:solidFill>
                  <a:srgbClr val="3C4043"/>
                </a:solidFill>
                <a:effectLst/>
                <a:latin typeface="Roboto"/>
              </a:rPr>
              <a:t>Compression members are structural elements that are pushed together or carry a load, more technically they are subjected only to axial compressive forces. </a:t>
            </a:r>
            <a:endParaRPr lang="en-US" sz="280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7A27E3B6-9A86-B841-9C6C-42628D92FC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3152" y="2603499"/>
            <a:ext cx="5071042" cy="403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980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E0B551-8C5F-2E45-BC0D-F97D70C41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ROOF TRUSS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438E1DD-C66C-B54C-A7DA-3D7BC846B0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Truss</a:t>
            </a:r>
          </a:p>
          <a:p>
            <a:r>
              <a:rPr lang="en-IN" b="0" i="0">
                <a:solidFill>
                  <a:srgbClr val="3C4043"/>
                </a:solidFill>
                <a:effectLst/>
                <a:latin typeface="Roboto"/>
              </a:rPr>
              <a:t>Roof trusses are characterised by an economic use of construction materials (timber, steel).</a:t>
            </a:r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BC273C8D-85EF-D545-ABE1-E2B7F47E2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7486" y="3922407"/>
            <a:ext cx="6378881" cy="302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687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293E4D70-0578-EF45-AF41-1268651F0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TRUSSES 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xmlns="" id="{AF805286-726D-5C4A-9648-6C3773CD25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898133" y="1742292"/>
            <a:ext cx="6423755" cy="51773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B134827-914C-5A4A-BA30-5147C29CD606}"/>
              </a:ext>
            </a:extLst>
          </p:cNvPr>
          <p:cNvSpPr txBox="1"/>
          <p:nvPr/>
        </p:nvSpPr>
        <p:spPr>
          <a:xfrm>
            <a:off x="5182191" y="2502176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414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2AC367-5744-904D-B661-6B3CEE992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6AAEF2A-1A75-9243-8C2B-BC18314A8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5699" y="6087718"/>
            <a:ext cx="8825659" cy="496956"/>
          </a:xfrm>
        </p:spPr>
        <p:txBody>
          <a:bodyPr>
            <a:normAutofit lnSpcReduction="10000"/>
          </a:bodyPr>
          <a:lstStyle/>
          <a:p>
            <a:r>
              <a:rPr lang="en-US" sz="2800"/>
              <a:t>Simple fink truss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3B8CDAE7-7BC2-8D42-BE7F-C4639E48E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478" y="273326"/>
            <a:ext cx="11943522" cy="561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149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C54D4E-7E1E-2F49-8181-E4F7877FF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9334648-7436-DB4F-AED0-71C403C02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5171" y="6016723"/>
            <a:ext cx="6121909" cy="701786"/>
          </a:xfrm>
        </p:spPr>
        <p:txBody>
          <a:bodyPr>
            <a:normAutofit/>
          </a:bodyPr>
          <a:lstStyle/>
          <a:p>
            <a:r>
              <a:rPr lang="en-US" sz="2800"/>
              <a:t>Compound fink truss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AEE87C08-EEB2-004F-B63E-4B1E7421F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604" y="139491"/>
            <a:ext cx="11712791" cy="587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767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4C7974-AD1A-3B49-87DF-3B79EF12B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F3B591-462D-4149-96B7-03BA486B6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7687" y="5858036"/>
            <a:ext cx="8825659" cy="979241"/>
          </a:xfrm>
        </p:spPr>
        <p:txBody>
          <a:bodyPr>
            <a:normAutofit/>
          </a:bodyPr>
          <a:lstStyle/>
          <a:p>
            <a:r>
              <a:rPr lang="en-US" sz="2800"/>
              <a:t>Simple Fan truss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6A95EE3D-8155-5349-8332-F78DB066D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33" y="20723"/>
            <a:ext cx="11838214" cy="583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835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A4C221-C035-3941-A75A-C2E719CC8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2BEDC5F3-1950-F645-A5B1-97E578CBEC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48478" y="177485"/>
            <a:ext cx="11715280" cy="681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13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9CA417-F69A-8F4F-BD71-8108BABFA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2FF650B-6CF1-584B-BF73-4B1EB5881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2096" y="6151037"/>
            <a:ext cx="5484271" cy="706963"/>
          </a:xfrm>
        </p:spPr>
        <p:txBody>
          <a:bodyPr>
            <a:normAutofit/>
          </a:bodyPr>
          <a:lstStyle/>
          <a:p>
            <a:r>
              <a:rPr lang="en-US" sz="2800"/>
              <a:t>Compound fan truss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2A1DE206-5D11-1244-8683-85B6DBB6A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4239" y="368115"/>
            <a:ext cx="12032264" cy="544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6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81CCA5-F10C-844C-AE98-14827AC21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DCA0CEB-2226-414B-89D2-2CD508E6E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8355" y="6053664"/>
            <a:ext cx="8825659" cy="1103479"/>
          </a:xfrm>
        </p:spPr>
        <p:txBody>
          <a:bodyPr>
            <a:normAutofit/>
          </a:bodyPr>
          <a:lstStyle/>
          <a:p>
            <a:r>
              <a:rPr lang="en-US" sz="2800"/>
              <a:t>Howe Truss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E0284115-13C8-D84D-8A2B-81986829B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27" y="301724"/>
            <a:ext cx="11660730" cy="541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891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76978E-B7C4-B540-A774-63C58F64B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33A4F97-B0CD-FA44-A42E-D864A435E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852" y="6315134"/>
            <a:ext cx="8825659" cy="1085732"/>
          </a:xfrm>
        </p:spPr>
        <p:txBody>
          <a:bodyPr>
            <a:normAutofit/>
          </a:bodyPr>
          <a:lstStyle/>
          <a:p>
            <a:r>
              <a:rPr lang="en-US" sz="2800"/>
              <a:t>Pratt truss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C42A4CE2-7DDA-A642-ABD5-19C9A5FA3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9" y="141987"/>
            <a:ext cx="11394503" cy="615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253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FD407C-49D4-DA4F-BC54-B3CBA3186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2772" y="802703"/>
            <a:ext cx="8761413" cy="706964"/>
          </a:xfrm>
        </p:spPr>
        <p:txBody>
          <a:bodyPr/>
          <a:lstStyle/>
          <a:p>
            <a:r>
              <a:rPr lang="en-IN" b="0" i="0">
                <a:solidFill>
                  <a:schemeClr val="bg1"/>
                </a:solidFill>
                <a:effectLst/>
                <a:latin typeface="Roboto"/>
              </a:rPr>
              <a:t>Structural steel sections 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891BDEF-B3B6-9248-ADC5-8854BFBE7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1577" y="2594626"/>
            <a:ext cx="8825659" cy="3416300"/>
          </a:xfrm>
        </p:spPr>
        <p:txBody>
          <a:bodyPr>
            <a:normAutofit lnSpcReduction="10000"/>
          </a:bodyPr>
          <a:lstStyle/>
          <a:p>
            <a:r>
              <a:rPr lang="en-IN" b="0" i="0">
                <a:solidFill>
                  <a:srgbClr val="70757A"/>
                </a:solidFill>
                <a:effectLst/>
                <a:latin typeface="Roboto"/>
              </a:rPr>
              <a:t> · </a:t>
            </a:r>
            <a:r>
              <a:rPr lang="en-IN" b="0" i="0">
                <a:solidFill>
                  <a:srgbClr val="3C4043"/>
                </a:solidFill>
                <a:effectLst/>
                <a:latin typeface="Roboto"/>
              </a:rPr>
              <a:t>Structural steel is a category of steel used for making construction materials in a variety of shapes. .</a:t>
            </a:r>
            <a:endParaRPr lang="en-US" b="0" i="0">
              <a:solidFill>
                <a:srgbClr val="3C4043"/>
              </a:solidFill>
              <a:effectLst/>
              <a:latin typeface="Roboto"/>
            </a:endParaRPr>
          </a:p>
          <a:p>
            <a:pPr>
              <a:buFont typeface="+mj-lt"/>
              <a:buAutoNum type="arabicPeriod"/>
            </a:pPr>
            <a:r>
              <a:rPr lang="en-IN" b="0" i="0">
                <a:solidFill>
                  <a:srgbClr val="000000"/>
                </a:solidFill>
                <a:effectLst/>
                <a:latin typeface="Roboto"/>
              </a:rPr>
              <a:t>Angle section</a:t>
            </a:r>
            <a:endParaRPr lang="en-US" b="0" i="0">
              <a:solidFill>
                <a:srgbClr val="000000"/>
              </a:solidFill>
              <a:effectLst/>
              <a:latin typeface="Roboto"/>
            </a:endParaRPr>
          </a:p>
          <a:p>
            <a:pPr>
              <a:buFont typeface="+mj-lt"/>
              <a:buAutoNum type="arabicPeriod"/>
            </a:pPr>
            <a:r>
              <a:rPr lang="en-US"/>
              <a:t>I- sections or Beam sections</a:t>
            </a:r>
          </a:p>
          <a:p>
            <a:pPr>
              <a:buFont typeface="+mj-lt"/>
              <a:buAutoNum type="arabicPeriod"/>
            </a:pPr>
            <a:r>
              <a:rPr lang="en-US"/>
              <a:t>Channel sections</a:t>
            </a:r>
          </a:p>
          <a:p>
            <a:pPr>
              <a:buFont typeface="+mj-lt"/>
              <a:buAutoNum type="arabicPeriod"/>
            </a:pPr>
            <a:r>
              <a:rPr lang="en-US"/>
              <a:t>Tee sections </a:t>
            </a:r>
          </a:p>
          <a:p>
            <a:pPr>
              <a:buFont typeface="+mj-lt"/>
              <a:buAutoNum type="arabicPeriod"/>
            </a:pPr>
            <a:r>
              <a:rPr lang="en-US"/>
              <a:t>Rolled steel bars </a:t>
            </a:r>
          </a:p>
          <a:p>
            <a:pPr>
              <a:buFont typeface="+mj-lt"/>
              <a:buAutoNum type="arabicPeriod"/>
            </a:pPr>
            <a:r>
              <a:rPr lang="en-US"/>
              <a:t>Rolled steel flats/plates/sheets </a:t>
            </a:r>
          </a:p>
          <a:p>
            <a:pPr>
              <a:buFont typeface="+mj-lt"/>
              <a:buAutoNum type="arabicPeriod"/>
            </a:pPr>
            <a:r>
              <a:rPr lang="en-US"/>
              <a:t>Rolled steel tubes</a:t>
            </a:r>
          </a:p>
          <a:p>
            <a:pPr>
              <a:buFont typeface="+mj-lt"/>
              <a:buAutoNum type="arabicPeriod"/>
            </a:pPr>
            <a:endParaRPr lang="en-US"/>
          </a:p>
          <a:p>
            <a:pPr>
              <a:buFont typeface="+mj-lt"/>
              <a:buAutoNum type="arabicPeriod"/>
            </a:pPr>
            <a:endParaRPr lang="en-US"/>
          </a:p>
          <a:p>
            <a:pPr>
              <a:buFont typeface="+mj-lt"/>
              <a:buAutoNum type="arabicPeriod"/>
            </a:pP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D426B837-EF60-BD4D-8C4F-0906D3357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037771"/>
            <a:ext cx="5731399" cy="369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960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0342B5-F44A-2F42-A169-9EF62BFE9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8E5A8FE-47CE-9146-BCB0-BE91E564F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6895" y="6265201"/>
            <a:ext cx="8825659" cy="925996"/>
          </a:xfrm>
        </p:spPr>
        <p:txBody>
          <a:bodyPr>
            <a:normAutofit/>
          </a:bodyPr>
          <a:lstStyle/>
          <a:p>
            <a:r>
              <a:rPr lang="en-US" sz="2800"/>
              <a:t>North light truss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93D33B79-E1DA-124C-B657-07669231B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717" y="408214"/>
            <a:ext cx="10968541" cy="547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358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B27930-2E6E-CD47-A425-98D462471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177" y="449561"/>
            <a:ext cx="8761413" cy="1457869"/>
          </a:xfrm>
        </p:spPr>
        <p:txBody>
          <a:bodyPr/>
          <a:lstStyle/>
          <a:p>
            <a:r>
              <a:rPr lang="en-US"/>
              <a:t>Connection between purlin and roof covering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780A4103-15B3-544C-9FD8-AE783977CB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4177" y="2094317"/>
            <a:ext cx="10347345" cy="404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436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23DDD7-F517-E947-8D19-A38E1B8A2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Roof covering G.I. sheets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07D471A4-C8FB-4B45-8B43-3015F5EC8E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509" y="2254053"/>
            <a:ext cx="11642981" cy="474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726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5C39FD-5A20-F444-9B48-2100DA04B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Asbestos Cement sheets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0ADBCC03-79E3-6243-9BB1-FB6C3295B5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233" y="2005575"/>
            <a:ext cx="11996767" cy="48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823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C5E252-93F2-8246-B68C-13F4BCDB8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COLUMNS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D4C31C4-8C2A-724C-AB68-F279369550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800" b="1" i="0">
                <a:solidFill>
                  <a:srgbClr val="3C4043"/>
                </a:solidFill>
                <a:effectLst/>
                <a:latin typeface="Roboto"/>
              </a:rPr>
              <a:t>Steel</a:t>
            </a:r>
            <a:r>
              <a:rPr lang="en-IN" sz="2800" b="0" i="0">
                <a:solidFill>
                  <a:srgbClr val="3C4043"/>
                </a:solidFill>
                <a:effectLst/>
                <a:latin typeface="Roboto"/>
              </a:rPr>
              <a:t> frame is a building technique with a "skeleton frame" of vertical </a:t>
            </a:r>
            <a:r>
              <a:rPr lang="en-IN" sz="2800" b="1" i="0">
                <a:solidFill>
                  <a:srgbClr val="3C4043"/>
                </a:solidFill>
                <a:effectLst/>
                <a:latin typeface="Roboto"/>
              </a:rPr>
              <a:t>steel columns</a:t>
            </a:r>
            <a:endParaRPr lang="en-US" sz="280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935C5386-59AF-F242-8538-EB8443549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429" y="3429000"/>
            <a:ext cx="9805851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395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117B6D-ED1D-9649-A742-6AEC6631D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84B037-2372-1A46-9473-B4870A447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208" y="2603500"/>
            <a:ext cx="4454860" cy="1851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0" i="0" dirty="0">
                <a:solidFill>
                  <a:srgbClr val="3C4043"/>
                </a:solidFill>
                <a:effectLst/>
                <a:latin typeface="Roboto"/>
              </a:rPr>
              <a:t>S</a:t>
            </a:r>
            <a:r>
              <a:rPr lang="en-IN" sz="2800" b="0" i="0" dirty="0" err="1">
                <a:solidFill>
                  <a:srgbClr val="3C4043"/>
                </a:solidFill>
                <a:effectLst/>
                <a:latin typeface="Roboto"/>
              </a:rPr>
              <a:t>teel</a:t>
            </a:r>
            <a:r>
              <a:rPr lang="en-IN" sz="2800" b="0" i="0" dirty="0">
                <a:solidFill>
                  <a:srgbClr val="3C4043"/>
                </a:solidFill>
                <a:effectLst/>
                <a:latin typeface="Roboto"/>
              </a:rPr>
              <a:t> beam is a structural steel product that is made to support heavy loads</a:t>
            </a:r>
            <a:endParaRPr lang="en-US" sz="2800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C8F1B441-BC75-454E-9018-9EA447FAA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2950" y="2454610"/>
            <a:ext cx="5590759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80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EE7648-C683-5240-BD19-92316DB96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973" y="783749"/>
            <a:ext cx="8761413" cy="706964"/>
          </a:xfrm>
        </p:spPr>
        <p:txBody>
          <a:bodyPr/>
          <a:lstStyle/>
          <a:p>
            <a:r>
              <a:rPr lang="en-US" sz="4400"/>
              <a:t>RIVETED CONECTIONS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01F1618-8BBC-D441-A795-08EA1D2FA57C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0800000" flipV="1">
            <a:off x="479201" y="2345613"/>
            <a:ext cx="6318454" cy="41148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/>
              <a:t>Rivet</a:t>
            </a:r>
          </a:p>
          <a:p>
            <a:pPr marL="0" indent="0">
              <a:buNone/>
            </a:pPr>
            <a:r>
              <a:rPr lang="en-IN" sz="3200" b="0" i="0">
                <a:solidFill>
                  <a:srgbClr val="3C4043"/>
                </a:solidFill>
                <a:effectLst/>
                <a:latin typeface="Roboto"/>
              </a:rPr>
              <a:t>A </a:t>
            </a:r>
            <a:r>
              <a:rPr lang="en-IN" sz="3200" b="1" i="0">
                <a:solidFill>
                  <a:srgbClr val="3C4043"/>
                </a:solidFill>
                <a:effectLst/>
                <a:latin typeface="Roboto"/>
              </a:rPr>
              <a:t>rivet</a:t>
            </a:r>
            <a:r>
              <a:rPr lang="en-IN" sz="3200" b="0" i="0">
                <a:solidFill>
                  <a:srgbClr val="3C4043"/>
                </a:solidFill>
                <a:effectLst/>
                <a:latin typeface="Roboto"/>
              </a:rPr>
              <a:t> is a permanent mechanical fastener. Before being installed, a </a:t>
            </a:r>
            <a:r>
              <a:rPr lang="en-IN" sz="3200" b="1" i="0">
                <a:solidFill>
                  <a:srgbClr val="3C4043"/>
                </a:solidFill>
                <a:effectLst/>
                <a:latin typeface="Roboto"/>
              </a:rPr>
              <a:t>rivet</a:t>
            </a:r>
            <a:r>
              <a:rPr lang="en-IN" sz="3200" b="0" i="0">
                <a:solidFill>
                  <a:srgbClr val="3C4043"/>
                </a:solidFill>
                <a:effectLst/>
                <a:latin typeface="Roboto"/>
              </a:rPr>
              <a:t> consists of a smooth cylindrical shaft with a head on one end. The end opposite to the head is called the tail.</a:t>
            </a:r>
            <a:endParaRPr lang="en-US" sz="32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5E3EE07-EDA4-6145-B672-F8433F74128F}"/>
              </a:ext>
            </a:extLst>
          </p:cNvPr>
          <p:cNvSpPr txBox="1"/>
          <p:nvPr/>
        </p:nvSpPr>
        <p:spPr>
          <a:xfrm>
            <a:off x="-2702532" y="3624222"/>
            <a:ext cx="60965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</p:txBody>
      </p:sp>
      <p:pic>
        <p:nvPicPr>
          <p:cNvPr id="16" name="Picture 16">
            <a:extLst>
              <a:ext uri="{FF2B5EF4-FFF2-40B4-BE49-F238E27FC236}">
                <a16:creationId xmlns:a16="http://schemas.microsoft.com/office/drawing/2014/main" xmlns="" id="{983E0801-B19B-694E-B3E8-94B15F74F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6337" y="2532614"/>
            <a:ext cx="4866199" cy="411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5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71FB27-2F3F-6343-A427-64C00C3CB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RIVETS DEPENDING UPON THE SHAPE OF THEIR HEADS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6E155982-186C-6E4A-A5B8-A214680015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4843" y="2372770"/>
            <a:ext cx="10702314" cy="448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548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1E18A0-2FE7-CD4F-9F47-D22D3B40D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RIVETED JOINTS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70A28BD-E622-A94F-9343-64216E69C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240" y="2603500"/>
            <a:ext cx="8341769" cy="14963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0" i="0">
                <a:effectLst/>
                <a:latin typeface="Roboto"/>
              </a:rPr>
              <a:t>1.</a:t>
            </a:r>
            <a:r>
              <a:rPr lang="en-IN" sz="2800" b="0" i="0">
                <a:effectLst/>
                <a:latin typeface="Roboto"/>
              </a:rPr>
              <a:t>Lap joint</a:t>
            </a:r>
            <a:endParaRPr lang="en-US" sz="2800" b="0" i="0">
              <a:effectLst/>
              <a:latin typeface="Roboto"/>
            </a:endParaRPr>
          </a:p>
          <a:p>
            <a:pPr marL="0" indent="0">
              <a:buNone/>
            </a:pPr>
            <a:r>
              <a:rPr lang="en-IN" sz="2800" b="0" i="0">
                <a:solidFill>
                  <a:srgbClr val="3C4043"/>
                </a:solidFill>
                <a:effectLst/>
                <a:latin typeface="Roboto"/>
              </a:rPr>
              <a:t>A lap joint or overlap joint is a joint in which the members overlap. Lap joints can be used to join wood, plastic, or metal.</a:t>
            </a:r>
            <a:endParaRPr lang="en-US" sz="2800">
              <a:solidFill>
                <a:schemeClr val="bg1"/>
              </a:solidFill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xmlns="" id="{9327806F-7B23-554C-8EA0-5B67C8BB4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8500" y="2689481"/>
            <a:ext cx="2771775" cy="16478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F5E9BEC-F4C3-174D-9653-2C52E395F92C}"/>
              </a:ext>
            </a:extLst>
          </p:cNvPr>
          <p:cNvSpPr txBox="1"/>
          <p:nvPr/>
        </p:nvSpPr>
        <p:spPr>
          <a:xfrm>
            <a:off x="5182191" y="2502176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4515156-4C14-1C4F-8659-9EA3C3400CD1}"/>
              </a:ext>
            </a:extLst>
          </p:cNvPr>
          <p:cNvSpPr txBox="1"/>
          <p:nvPr/>
        </p:nvSpPr>
        <p:spPr>
          <a:xfrm>
            <a:off x="0" y="4690855"/>
            <a:ext cx="720587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/>
              <a:t>2.Butt joint</a:t>
            </a:r>
          </a:p>
          <a:p>
            <a:pPr algn="l"/>
            <a:r>
              <a:rPr lang="en-IN" sz="2800" b="0" i="0">
                <a:solidFill>
                  <a:srgbClr val="3C4043"/>
                </a:solidFill>
                <a:effectLst/>
                <a:latin typeface="Roboto"/>
              </a:rPr>
              <a:t>A butt joint is a technique in which two pieces of material are joined by simply placing their ends together without any special shaping.</a:t>
            </a:r>
            <a:endParaRPr lang="en-US" sz="2800"/>
          </a:p>
        </p:txBody>
      </p:sp>
      <p:pic>
        <p:nvPicPr>
          <p:cNvPr id="16" name="Picture 16">
            <a:extLst>
              <a:ext uri="{FF2B5EF4-FFF2-40B4-BE49-F238E27FC236}">
                <a16:creationId xmlns:a16="http://schemas.microsoft.com/office/drawing/2014/main" xmlns="" id="{F4F29735-03AF-4F41-8D43-3A254A046A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7572020" y="4211712"/>
            <a:ext cx="4598505" cy="275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606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61247B-E089-9340-A39C-47A2EEA75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WELDED CONNECTIONS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939E90-AB81-4E49-9E42-DF44CF9AB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Two types of welds.</a:t>
            </a:r>
          </a:p>
          <a:p>
            <a:r>
              <a:rPr lang="en-US"/>
              <a:t>1. Butt weld</a:t>
            </a:r>
          </a:p>
          <a:p>
            <a:pPr>
              <a:buFont typeface="+mj-lt"/>
              <a:buAutoNum type="arabicPeriod"/>
            </a:pPr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5A9B5628-CDD5-FC45-9CD5-A16D17E03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4173" y="2309812"/>
            <a:ext cx="6822392" cy="454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297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A048C1-CECD-3D41-B804-C7C269D74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Filled weld(lap weld)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68A7E4E2-F208-2B4C-A4F6-CFDABC26EF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0932" y="2342795"/>
            <a:ext cx="10436087" cy="469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370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674C04-448B-B740-AD91-F5B163FA5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TENSION MEMBER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7C4CEF-E25A-A648-8AC1-AB91772FD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5437030" cy="3416300"/>
          </a:xfrm>
        </p:spPr>
        <p:txBody>
          <a:bodyPr>
            <a:normAutofit/>
          </a:bodyPr>
          <a:lstStyle/>
          <a:p>
            <a:r>
              <a:rPr lang="en-IN" sz="2800" b="0" i="0">
                <a:solidFill>
                  <a:srgbClr val="3C4043"/>
                </a:solidFill>
                <a:effectLst/>
                <a:latin typeface="Roboto"/>
              </a:rPr>
              <a:t>Tension members are structural elements that are subjected to axial tensile forces.</a:t>
            </a:r>
            <a:endParaRPr lang="en-US" sz="280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D5341739-41BB-5145-91F5-C32617233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2687" y="2380304"/>
            <a:ext cx="5437030" cy="447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409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D79E79-6792-3244-BCE5-342940C46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Forms of Tension Members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E3D0B78-52B0-304A-AF22-A348ADCD95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0" i="0">
                <a:solidFill>
                  <a:srgbClr val="222222"/>
                </a:solidFill>
                <a:effectLst/>
                <a:latin typeface="Verdana" panose="020F0502020204030204" pitchFamily="34" charset="0"/>
              </a:rPr>
              <a:t>Wires and cables,</a:t>
            </a:r>
          </a:p>
          <a:p>
            <a:r>
              <a:rPr lang="en-IN" b="0" i="0">
                <a:solidFill>
                  <a:srgbClr val="222222"/>
                </a:solidFill>
                <a:effectLst/>
                <a:latin typeface="Verdana" panose="020F0502020204030204" pitchFamily="34" charset="0"/>
              </a:rPr>
              <a:t>Rods and bars</a:t>
            </a:r>
          </a:p>
          <a:p>
            <a:r>
              <a:rPr lang="en-IN" b="0" i="0">
                <a:solidFill>
                  <a:srgbClr val="222222"/>
                </a:solidFill>
                <a:effectLst/>
                <a:latin typeface="Verdana" panose="020F0502020204030204" pitchFamily="34" charset="0"/>
              </a:rPr>
              <a:t>Single structural shapes and plates</a:t>
            </a:r>
          </a:p>
          <a:p>
            <a:r>
              <a:rPr lang="en-IN" b="0" i="0">
                <a:solidFill>
                  <a:srgbClr val="222222"/>
                </a:solidFill>
                <a:effectLst/>
                <a:latin typeface="Verdana" panose="020F0502020204030204" pitchFamily="34" charset="0"/>
              </a:rPr>
              <a:t>Built-up members</a:t>
            </a:r>
          </a:p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DCBE60EA-E7CD-BA41-AD8E-F290D4B52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3775" y="2603500"/>
            <a:ext cx="5631924" cy="405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133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10001029" id="{ED3996BA-162B-43C7-B0E2-A5CA4E649741}" vid="{187088E4-27D7-4455-856F-4A44258D82E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255</Words>
  <Application>Microsoft Office PowerPoint</Application>
  <PresentationFormat>Custom</PresentationFormat>
  <Paragraphs>54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Ion Boardroom</vt:lpstr>
      <vt:lpstr>STRUCTURAL STEEL AND SECTIONS</vt:lpstr>
      <vt:lpstr>Structural steel sections </vt:lpstr>
      <vt:lpstr>RIVETED CONECTIONS</vt:lpstr>
      <vt:lpstr>TYPES OF RIVETS DEPENDING UPON THE SHAPE OF THEIR HEADS </vt:lpstr>
      <vt:lpstr>TYPES OF RIVETED JOINTS</vt:lpstr>
      <vt:lpstr>WELDED CONNECTIONS</vt:lpstr>
      <vt:lpstr>Filled weld(lap weld) </vt:lpstr>
      <vt:lpstr>TENSION MEMBER </vt:lpstr>
      <vt:lpstr>Forms of Tension Members </vt:lpstr>
      <vt:lpstr>COMPRESSION MEMBERS(STRUTS) </vt:lpstr>
      <vt:lpstr>ROOF TRUSS</vt:lpstr>
      <vt:lpstr>TYPES OF TRUSSES 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Connection between purlin and roof covering </vt:lpstr>
      <vt:lpstr>Roof covering G.I. sheets</vt:lpstr>
      <vt:lpstr>Asbestos Cement sheets</vt:lpstr>
      <vt:lpstr>COLUMNS </vt:lpstr>
      <vt:lpstr>BEAMS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STEEL</dc:title>
  <dc:creator>919034168420</dc:creator>
  <cp:lastModifiedBy>acer</cp:lastModifiedBy>
  <cp:revision>15</cp:revision>
  <dcterms:created xsi:type="dcterms:W3CDTF">2018-09-20T20:12:06Z</dcterms:created>
  <dcterms:modified xsi:type="dcterms:W3CDTF">2020-03-20T04:37:05Z</dcterms:modified>
</cp:coreProperties>
</file>